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A87661E-4F32-4F4B-B639-DE2437552451}" type="datetimeFigureOut">
              <a:rPr lang="en-US" smtClean="0"/>
              <a:t>7/4/2009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289ED27-9509-4676-A675-4E8EF98AAE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661E-4F32-4F4B-B639-DE2437552451}" type="datetimeFigureOut">
              <a:rPr lang="en-US" smtClean="0"/>
              <a:t>7/4/2009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ED27-9509-4676-A675-4E8EF98AAE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661E-4F32-4F4B-B639-DE2437552451}" type="datetimeFigureOut">
              <a:rPr lang="en-US" smtClean="0"/>
              <a:t>7/4/2009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ED27-9509-4676-A675-4E8EF98AAE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A87661E-4F32-4F4B-B639-DE2437552451}" type="datetimeFigureOut">
              <a:rPr lang="en-US" smtClean="0"/>
              <a:t>7/4/2009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ED27-9509-4676-A675-4E8EF98AAE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A87661E-4F32-4F4B-B639-DE2437552451}" type="datetimeFigureOut">
              <a:rPr lang="en-US" smtClean="0"/>
              <a:t>7/4/2009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289ED27-9509-4676-A675-4E8EF98AAE4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A87661E-4F32-4F4B-B639-DE2437552451}" type="datetimeFigureOut">
              <a:rPr lang="en-US" smtClean="0"/>
              <a:t>7/4/2009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289ED27-9509-4676-A675-4E8EF98AAE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A87661E-4F32-4F4B-B639-DE2437552451}" type="datetimeFigureOut">
              <a:rPr lang="en-US" smtClean="0"/>
              <a:t>7/4/2009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289ED27-9509-4676-A675-4E8EF98AAE4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7661E-4F32-4F4B-B639-DE2437552451}" type="datetimeFigureOut">
              <a:rPr lang="en-US" smtClean="0"/>
              <a:t>7/4/2009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ED27-9509-4676-A675-4E8EF98AAE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A87661E-4F32-4F4B-B639-DE2437552451}" type="datetimeFigureOut">
              <a:rPr lang="en-US" smtClean="0"/>
              <a:t>7/4/2009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289ED27-9509-4676-A675-4E8EF98AAE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A87661E-4F32-4F4B-B639-DE2437552451}" type="datetimeFigureOut">
              <a:rPr lang="en-US" smtClean="0"/>
              <a:t>7/4/2009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289ED27-9509-4676-A675-4E8EF98AAE4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A87661E-4F32-4F4B-B639-DE2437552451}" type="datetimeFigureOut">
              <a:rPr lang="en-US" smtClean="0"/>
              <a:t>7/4/2009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289ED27-9509-4676-A675-4E8EF98AAE4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A87661E-4F32-4F4B-B639-DE2437552451}" type="datetimeFigureOut">
              <a:rPr lang="en-US" smtClean="0"/>
              <a:t>7/4/2009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289ED27-9509-4676-A675-4E8EF98AAE42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Stand-Alone Instructional Resource</a:t>
            </a:r>
            <a:r>
              <a:rPr lang="en-US" dirty="0" smtClean="0"/>
              <a:t>:  Multiplication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Created by:  Amiee Stiverson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STAIR: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activity is designed for 3</a:t>
            </a:r>
            <a:r>
              <a:rPr lang="en-US" baseline="30000" dirty="0" smtClean="0"/>
              <a:t>rd</a:t>
            </a:r>
            <a:r>
              <a:rPr lang="en-US" dirty="0" smtClean="0"/>
              <a:t> graders who have not been exposed to multiplication or who have had a little exposure to multiplication.</a:t>
            </a:r>
          </a:p>
          <a:p>
            <a:r>
              <a:rPr lang="en-US" dirty="0" smtClean="0"/>
              <a:t>This will help to prepare the students for an introduction to division that will occur later on in 3</a:t>
            </a:r>
            <a:r>
              <a:rPr lang="en-US" baseline="30000" dirty="0" smtClean="0"/>
              <a:t>rd</a:t>
            </a:r>
            <a:r>
              <a:rPr lang="en-US" dirty="0" smtClean="0"/>
              <a:t> grade.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Instructional 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should gain the general knowledge of multiplication and how it can be represented as an addition problem</a:t>
            </a:r>
          </a:p>
          <a:p>
            <a:r>
              <a:rPr lang="en-US" dirty="0" smtClean="0"/>
              <a:t>Content Standards:</a:t>
            </a:r>
          </a:p>
          <a:p>
            <a:pPr lvl="1"/>
            <a:r>
              <a:rPr lang="en-US" sz="2000" b="1" dirty="0" smtClean="0"/>
              <a:t>N.MR.03.10 Recognize situations that can be solved using multiplication and division including finding “How many groups?” and “How many in a group?” and write mathematical statements to represent those situations</a:t>
            </a:r>
            <a:r>
              <a:rPr lang="en-US" sz="2000" b="1" dirty="0" smtClean="0"/>
              <a:t>.</a:t>
            </a:r>
            <a:endParaRPr lang="en-US" sz="2000" b="1" dirty="0" smtClean="0"/>
          </a:p>
          <a:p>
            <a:pPr lvl="1"/>
            <a:r>
              <a:rPr lang="en-US" sz="2000" b="1" dirty="0" smtClean="0"/>
              <a:t>N.FL.03.11 Find products fluently up to 10 x 10; find related quotients using multiplication and division relationships.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Pedagogy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35608"/>
          </a:xfrm>
        </p:spPr>
        <p:txBody>
          <a:bodyPr>
            <a:normAutofit/>
          </a:bodyPr>
          <a:lstStyle/>
          <a:p>
            <a:r>
              <a:rPr lang="en-US" dirty="0" smtClean="0"/>
              <a:t>Students are going to learn the rule first and then they are going to be given an example</a:t>
            </a:r>
          </a:p>
          <a:p>
            <a:r>
              <a:rPr lang="en-US" dirty="0" smtClean="0"/>
              <a:t>Students are going to learn the concept of multiplication through...</a:t>
            </a:r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epeated addition explanations and examples</a:t>
            </a:r>
          </a:p>
          <a:p>
            <a:pPr lvl="1"/>
            <a:r>
              <a:rPr lang="en-US" dirty="0" smtClean="0"/>
              <a:t>Learning the idea of ‘how many groups’ and ‘how many in each group’</a:t>
            </a:r>
          </a:p>
          <a:p>
            <a:pPr lvl="2"/>
            <a:r>
              <a:rPr lang="en-US" dirty="0" smtClean="0"/>
              <a:t>a</a:t>
            </a:r>
            <a:r>
              <a:rPr lang="en-US" dirty="0" smtClean="0"/>
              <a:t>rrays, building groups, and relating groups to repeated addition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Pedagogy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also be </a:t>
            </a:r>
            <a:r>
              <a:rPr lang="en-US" dirty="0" smtClean="0"/>
              <a:t>engaged </a:t>
            </a:r>
            <a:r>
              <a:rPr lang="en-US" dirty="0" smtClean="0"/>
              <a:t>in using real world problems</a:t>
            </a:r>
          </a:p>
          <a:p>
            <a:r>
              <a:rPr lang="en-US" dirty="0" smtClean="0"/>
              <a:t>Students will use decision making skills to answer questions</a:t>
            </a:r>
          </a:p>
          <a:p>
            <a:r>
              <a:rPr lang="en-US" dirty="0" smtClean="0"/>
              <a:t>Students will be evaluated on their responses</a:t>
            </a:r>
          </a:p>
          <a:p>
            <a:r>
              <a:rPr lang="en-US" dirty="0" smtClean="0"/>
              <a:t>Students will also be asked the question “why”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student will be given multiple answer questions to answer to demonstrate active knowledge of the multiplication concept.</a:t>
            </a:r>
          </a:p>
          <a:p>
            <a:r>
              <a:rPr lang="en-US" dirty="0" smtClean="0"/>
              <a:t>He/she will be asked to identify correct answers as well as identify correct number sentences.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 quiz the students will click a number as well as number sentences</a:t>
            </a:r>
          </a:p>
          <a:p>
            <a:r>
              <a:rPr lang="en-US" dirty="0" smtClean="0"/>
              <a:t>After he/she has selected their answer they will be given an immediate response to whether they were correct or incorrect.  There will be a visual response as well as an auditory response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</TotalTime>
  <Words>322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Stand-Alone Instructional Resource:  Multiplication</vt:lpstr>
      <vt:lpstr>STAIR: Multiplication</vt:lpstr>
      <vt:lpstr>Instructional Objectives:</vt:lpstr>
      <vt:lpstr>Pedagogy</vt:lpstr>
      <vt:lpstr>Pedagogy continued</vt:lpstr>
      <vt:lpstr>Active Response</vt:lpstr>
      <vt:lpstr>Feedback</vt:lpstr>
    </vt:vector>
  </TitlesOfParts>
  <Company>Tahquamenon Area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StAIR:  Multiplication</dc:title>
  <dc:creator>TAS</dc:creator>
  <cp:lastModifiedBy>TAS</cp:lastModifiedBy>
  <cp:revision>5</cp:revision>
  <dcterms:created xsi:type="dcterms:W3CDTF">2009-07-04T20:52:35Z</dcterms:created>
  <dcterms:modified xsi:type="dcterms:W3CDTF">2009-07-04T21:30:05Z</dcterms:modified>
</cp:coreProperties>
</file>